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1" r:id="rId21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7" Type="http://schemas.openxmlformats.org/officeDocument/2006/relationships/slide" Target="slides/slide14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Google Shape;5086;g33c5e4031bd_0_9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g33c5e4031bd_0_9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6.xml"/></Relationships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Google Shape;5089;p714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the GCF of the following.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90" name="Google Shape;5090;p714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27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11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13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42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56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20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36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1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18</a:t>
            </a:r>
            <a:r>
              <a:rPr b="0" i="0" lang="zh-CN" sz="259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zh-CN" sz="259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72</a:t>
            </a:r>
            <a:endParaRPr b="0" i="0" sz="259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